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4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</p:sldIdLst>
  <p:sldSz cy="6858000" cx="12192000"/>
  <p:notesSz cx="6858000" cy="9144000"/>
  <p:embeddedFontLst>
    <p:embeddedFont>
      <p:font typeface="Play"/>
      <p:regular r:id="rId10"/>
      <p:bold r:id="rId11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2" roundtripDataSignature="AMtx7mg4mO8jlGU55fCHtfvF0WollTbFPA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2F031A91-BBE6-41D2-9EA2-D6D16BCDC3E5}">
  <a:tblStyle styleId="{2F031A91-BBE6-41D2-9EA2-D6D16BCDC3E5}" styleName="Table_0">
    <a:wholeTbl>
      <a:tcTxStyle b="off" i="off">
        <a:font>
          <a:latin typeface="Aptos"/>
          <a:ea typeface="Aptos"/>
          <a:cs typeface="Aptos"/>
        </a:font>
        <a:schemeClr val="dk1"/>
      </a:tcTxStyle>
      <a:tcStyle>
        <a:tcBdr>
          <a:lef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left>
          <a:right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right>
          <a:top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  <a:bottom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  <a:insideH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H>
          <a:insideV>
            <a:ln cap="flat" cmpd="sng" w="127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insideV>
        </a:tcBdr>
        <a:fill>
          <a:solidFill>
            <a:srgbClr val="E7E9EC"/>
          </a:solidFill>
        </a:fill>
      </a:tcStyle>
    </a:wholeTbl>
    <a:band1H>
      <a:tcTxStyle/>
      <a:tcStyle>
        <a:fill>
          <a:solidFill>
            <a:srgbClr val="CAD1D8"/>
          </a:solidFill>
        </a:fill>
      </a:tcStyle>
    </a:band1H>
    <a:band2H>
      <a:tcTxStyle/>
    </a:band2H>
    <a:band1V>
      <a:tcTxStyle/>
      <a:tcStyle>
        <a:fill>
          <a:solidFill>
            <a:srgbClr val="CAD1D8"/>
          </a:solidFill>
        </a:fill>
      </a:tcStyle>
    </a:band1V>
    <a:band2V>
      <a:tcTxStyle/>
    </a:band2V>
    <a:la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lastCol>
    <a:firstCol>
      <a:tcTxStyle b="on" i="off">
        <a:font>
          <a:latin typeface="Aptos"/>
          <a:ea typeface="Aptos"/>
          <a:cs typeface="Aptos"/>
        </a:font>
        <a:schemeClr val="lt1"/>
      </a:tcTxStyle>
      <a:tcStyle>
        <a:fill>
          <a:solidFill>
            <a:schemeClr val="accent1"/>
          </a:solidFill>
        </a:fill>
      </a:tcStyle>
    </a:firstCol>
    <a:la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top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top>
        </a:tcBdr>
        <a:fill>
          <a:solidFill>
            <a:schemeClr val="accent1"/>
          </a:solidFill>
        </a:fill>
      </a:tcStyle>
    </a:lastRow>
    <a:seCell>
      <a:tcTxStyle/>
    </a:seCell>
    <a:swCell>
      <a:tcTxStyle/>
    </a:swCell>
    <a:firstRow>
      <a:tcTxStyle b="on" i="off">
        <a:font>
          <a:latin typeface="Aptos"/>
          <a:ea typeface="Aptos"/>
          <a:cs typeface="Aptos"/>
        </a:font>
        <a:schemeClr val="lt1"/>
      </a:tcTxStyle>
      <a:tcStyle>
        <a:tcBdr>
          <a:bottom>
            <a:ln cap="flat" cmpd="sng" w="38100">
              <a:solidFill>
                <a:schemeClr val="lt1"/>
              </a:solidFill>
              <a:prstDash val="solid"/>
              <a:round/>
              <a:headEnd len="sm" w="sm" type="none"/>
              <a:tailEnd len="sm" w="sm" type="none"/>
            </a:ln>
          </a:bottom>
        </a:tcBdr>
        <a:fill>
          <a:solidFill>
            <a:schemeClr val="accent1"/>
          </a:solidFill>
        </a:fill>
      </a:tcStyle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11" Type="http://schemas.openxmlformats.org/officeDocument/2006/relationships/font" Target="fonts/Play-bold.fntdata"/><Relationship Id="rId10" Type="http://schemas.openxmlformats.org/officeDocument/2006/relationships/font" Target="fonts/Play-regular.fntdata"/><Relationship Id="rId12" Type="http://customschemas.google.com/relationships/presentationmetadata" Target="metadata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80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82" name="Google Shape;82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92" name="Shape 9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Google Shape;93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94" name="Google Shape;94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04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Google Shape;105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06" name="Google Shape;106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17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Google Shape;118;g357fd898d5b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19" name="Google Shape;119;g357fd898d5b_1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lide de Título" type="title">
  <p:cSld name="TITLE">
    <p:spTree>
      <p:nvGrpSpPr>
        <p:cNvPr id="1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5"/>
          <p:cNvSpPr txBox="1"/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" name="Google Shape;13;p5"/>
          <p:cNvSpPr txBox="1"/>
          <p:nvPr>
            <p:ph idx="1" type="subTitle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ctr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/>
            </a:lvl1pPr>
            <a:lvl2pPr lvl="1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/>
            </a:lvl2pPr>
            <a:lvl3pPr lvl="2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3pPr>
            <a:lvl4pPr lvl="3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4pPr>
            <a:lvl5pPr lvl="4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5pPr>
            <a:lvl6pPr lvl="5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6pPr>
            <a:lvl7pPr lvl="6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7pPr>
            <a:lvl8pPr lvl="7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8pPr>
            <a:lvl9pPr lvl="8" algn="ctr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9pPr>
          </a:lstStyle>
          <a:p/>
        </p:txBody>
      </p:sp>
      <p:sp>
        <p:nvSpPr>
          <p:cNvPr id="14" name="Google Shape;14;p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" name="Google Shape;15;p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" name="Google Shape;16;p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Texto Vertical" type="vertTx">
  <p:cSld name="VERTICAL_TEX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14"/>
          <p:cNvSpPr txBox="1"/>
          <p:nvPr>
            <p:ph idx="1" type="body"/>
          </p:nvPr>
        </p:nvSpPr>
        <p:spPr>
          <a:xfrm rot="5400000">
            <a:off x="3920331" y="-1256506"/>
            <a:ext cx="4351338" cy="10515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1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2" name="Google Shape;72;p1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3" name="Google Shape;73;p1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exto e Título Vertical" type="vertTitleAndTx">
  <p:cSld name="VERTICAL_TITLE_AND_VERTICAL_TEXT">
    <p:spTree>
      <p:nvGrpSpPr>
        <p:cNvPr id="74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5"/>
          <p:cNvSpPr txBox="1"/>
          <p:nvPr>
            <p:ph type="title"/>
          </p:nvPr>
        </p:nvSpPr>
        <p:spPr>
          <a:xfrm rot="5400000">
            <a:off x="7133431" y="1956594"/>
            <a:ext cx="5811838" cy="2628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15"/>
          <p:cNvSpPr txBox="1"/>
          <p:nvPr>
            <p:ph idx="1" type="body"/>
          </p:nvPr>
        </p:nvSpPr>
        <p:spPr>
          <a:xfrm rot="5400000">
            <a:off x="1799431" y="-596106"/>
            <a:ext cx="5811838" cy="77343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7" name="Google Shape;77;p15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8" name="Google Shape;78;p15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9" name="Google Shape;79;p15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e Conteúdo" type="obj">
  <p:cSld name="OBJECT">
    <p:spTree>
      <p:nvGrpSpPr>
        <p:cNvPr id="17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6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" name="Google Shape;19;p6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6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6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beçalho da Seção" type="secHead">
  <p:cSld name="SECTION_HEADER">
    <p:spTree>
      <p:nvGrpSpPr>
        <p:cNvPr id="23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/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000"/>
              <a:buFont typeface="Play"/>
              <a:buNone/>
              <a:defRPr sz="6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" name="Google Shape;25;p7"/>
          <p:cNvSpPr txBox="1"/>
          <p:nvPr>
            <p:ph idx="1" type="body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757575"/>
              </a:buClr>
              <a:buSzPts val="2400"/>
              <a:buNone/>
              <a:defRPr sz="2400">
                <a:solidFill>
                  <a:srgbClr val="757575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2000"/>
              <a:buNone/>
              <a:defRPr sz="2000">
                <a:solidFill>
                  <a:srgbClr val="757575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800"/>
              <a:buNone/>
              <a:defRPr sz="1800">
                <a:solidFill>
                  <a:srgbClr val="757575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757575"/>
              </a:buClr>
              <a:buSzPts val="1600"/>
              <a:buNone/>
              <a:defRPr sz="1600">
                <a:solidFill>
                  <a:srgbClr val="757575"/>
                </a:solidFill>
              </a:defRPr>
            </a:lvl9pPr>
          </a:lstStyle>
          <a:p/>
        </p:txBody>
      </p:sp>
      <p:sp>
        <p:nvSpPr>
          <p:cNvPr id="26" name="Google Shape;26;p7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uas Partes de Conteúdo" type="twoObj">
  <p:cSld name="TWO_OBJECTS">
    <p:spTree>
      <p:nvGrpSpPr>
        <p:cNvPr id="29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Google Shape;30;p8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1" name="Google Shape;31;p8"/>
          <p:cNvSpPr txBox="1"/>
          <p:nvPr>
            <p:ph idx="1" type="body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2" name="Google Shape;32;p8"/>
          <p:cNvSpPr txBox="1"/>
          <p:nvPr>
            <p:ph idx="2" type="body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33" name="Google Shape;33;p8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8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8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ção" type="twoTxTwoObj">
  <p:cSld name="TWO_OBJECTS_WITH_TEXT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/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8" name="Google Shape;38;p9"/>
          <p:cNvSpPr txBox="1"/>
          <p:nvPr>
            <p:ph idx="1" type="body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3" type="body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b="1" sz="24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b="1" sz="20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b="1" sz="1600"/>
            </a:lvl9pPr>
          </a:lstStyle>
          <a:p/>
        </p:txBody>
      </p:sp>
      <p:sp>
        <p:nvSpPr>
          <p:cNvPr id="41" name="Google Shape;41;p9"/>
          <p:cNvSpPr txBox="1"/>
          <p:nvPr>
            <p:ph idx="4" type="body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429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indent="-3429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2pPr>
            <a:lvl3pPr indent="-3429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indent="-3429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4pPr>
            <a:lvl5pPr indent="-3429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5pPr>
            <a:lvl6pPr indent="-3429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2" name="Google Shape;42;p9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9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4" name="Google Shape;44;p9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mente Título" type="titleOnly">
  <p:cSld name="TITLE_ONLY">
    <p:spTree>
      <p:nvGrpSpPr>
        <p:cNvPr id="45" name="Shape 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Google Shape;46;p10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7" name="Google Shape;47;p10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8" name="Google Shape;48;p10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9" name="Google Shape;49;p10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m Branco" type="blank">
  <p:cSld name="BLANK"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1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11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11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údo com Legenda" type="objTx">
  <p:cSld name="OBJECT_WITH_CAPTION_TEXT">
    <p:spTree>
      <p:nvGrpSpPr>
        <p:cNvPr id="54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12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6" name="Google Shape;56;p12"/>
          <p:cNvSpPr txBox="1"/>
          <p:nvPr>
            <p:ph idx="1" type="body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318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indent="-4064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2pPr>
            <a:lvl3pPr indent="-3810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indent="-355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4pPr>
            <a:lvl5pPr indent="-355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5pPr>
            <a:lvl6pPr indent="-355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indent="-355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indent="-355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indent="-355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/>
        </p:txBody>
      </p:sp>
      <p:sp>
        <p:nvSpPr>
          <p:cNvPr id="57" name="Google Shape;57;p12"/>
          <p:cNvSpPr txBox="1"/>
          <p:nvPr>
            <p:ph idx="2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58" name="Google Shape;58;p12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12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12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m com Legenda" type="picTx">
  <p:cSld name="PICTURE_WITH_CAPTION_TEXT">
    <p:spTree>
      <p:nvGrpSpPr>
        <p:cNvPr id="6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3"/>
          <p:cNvSpPr txBox="1"/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Play"/>
              <a:buNone/>
              <a:defRPr sz="32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3" name="Google Shape;63;p13"/>
          <p:cNvSpPr/>
          <p:nvPr>
            <p:ph idx="2" type="pic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3"/>
          <p:cNvSpPr txBox="1"/>
          <p:nvPr>
            <p:ph idx="1" type="body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/>
            </a:lvl1pPr>
            <a:lvl2pPr indent="-228600" lvl="1" marL="914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2pPr>
            <a:lvl3pPr indent="-228600" lvl="2" marL="1371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3pPr>
            <a:lvl4pPr indent="-228600" lvl="3" marL="1828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4pPr>
            <a:lvl5pPr indent="-228600" lvl="4" marL="22860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5pPr>
            <a:lvl6pPr indent="-228600" lvl="5" marL="27432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6pPr>
            <a:lvl7pPr indent="-228600" lvl="6" marL="32004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7pPr>
            <a:lvl8pPr indent="-228600" lvl="7" marL="36576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8pPr>
            <a:lvl9pPr indent="-228600" lvl="8" marL="411480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9pPr>
          </a:lstStyle>
          <a:p/>
        </p:txBody>
      </p:sp>
      <p:sp>
        <p:nvSpPr>
          <p:cNvPr id="65" name="Google Shape;65;p13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13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13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/>
            </a:lvl1pPr>
            <a:lvl2pPr indent="0" lvl="1" marL="0" algn="r">
              <a:spcBef>
                <a:spcPts val="0"/>
              </a:spcBef>
              <a:buNone/>
              <a:defRPr/>
            </a:lvl2pPr>
            <a:lvl3pPr indent="0" lvl="2" marL="0" algn="r">
              <a:spcBef>
                <a:spcPts val="0"/>
              </a:spcBef>
              <a:buNone/>
              <a:defRPr/>
            </a:lvl3pPr>
            <a:lvl4pPr indent="0" lvl="3" marL="0" algn="r">
              <a:spcBef>
                <a:spcPts val="0"/>
              </a:spcBef>
              <a:buNone/>
              <a:defRPr/>
            </a:lvl4pPr>
            <a:lvl5pPr indent="0" lvl="4" marL="0" algn="r">
              <a:spcBef>
                <a:spcPts val="0"/>
              </a:spcBef>
              <a:buNone/>
              <a:defRPr/>
            </a:lvl5pPr>
            <a:lvl6pPr indent="0" lvl="5" marL="0" algn="r">
              <a:spcBef>
                <a:spcPts val="0"/>
              </a:spcBef>
              <a:buNone/>
              <a:defRPr/>
            </a:lvl6pPr>
            <a:lvl7pPr indent="0" lvl="6" marL="0" algn="r">
              <a:spcBef>
                <a:spcPts val="0"/>
              </a:spcBef>
              <a:buNone/>
              <a:defRPr/>
            </a:lvl7pPr>
            <a:lvl8pPr indent="0" lvl="7" marL="0" algn="r">
              <a:spcBef>
                <a:spcPts val="0"/>
              </a:spcBef>
              <a:buNone/>
              <a:defRPr/>
            </a:lvl8pPr>
            <a:lvl9pPr indent="0" lvl="8" mar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4"/>
          <p:cNvSpPr txBox="1"/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Play"/>
              <a:buNone/>
              <a:defRPr b="0" i="0" sz="4400" u="none" cap="none" strike="noStrike">
                <a:solidFill>
                  <a:schemeClr val="dk1"/>
                </a:solidFill>
                <a:latin typeface="Play"/>
                <a:ea typeface="Play"/>
                <a:cs typeface="Play"/>
                <a:sym typeface="Play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7" name="Google Shape;7;p4"/>
          <p:cNvSpPr txBox="1"/>
          <p:nvPr>
            <p:ph idx="1" type="body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6400" lvl="0" marL="457200" marR="0" rtl="0" algn="l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  <a:defRPr b="0" i="0" sz="2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-381000" lvl="1" marL="914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b="0" i="0" sz="24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-355600" lvl="2" marL="1371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b="0" i="0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-342900" lvl="3" marL="1828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-342900" lvl="4" marL="22860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-342900" lvl="5" marL="27432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-342900" lvl="6" marL="32004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-342900" lvl="7" marL="36576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-342900" lvl="8" marL="4114800" marR="0" rtl="0" algn="l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8" name="Google Shape;8;p4"/>
          <p:cNvSpPr txBox="1"/>
          <p:nvPr>
            <p:ph idx="10" type="dt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9" name="Google Shape;9;p4"/>
          <p:cNvSpPr txBox="1"/>
          <p:nvPr>
            <p:ph idx="11" type="ftr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0" name="Google Shape;10;p4"/>
          <p:cNvSpPr txBox="1"/>
          <p:nvPr>
            <p:ph idx="12" type="sldNum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200" u="none" cap="none" strike="noStrike">
                <a:solidFill>
                  <a:srgbClr val="757575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t-BR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1.pn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83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Google Shape;84;p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5" name="Google Shape;85;p1"/>
          <p:cNvSpPr/>
          <p:nvPr/>
        </p:nvSpPr>
        <p:spPr>
          <a:xfrm flipH="1" rot="5400000">
            <a:off x="-638515" y="639280"/>
            <a:ext cx="6858000" cy="5579440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0F4861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6" name="Google Shape;86;p1"/>
          <p:cNvSpPr/>
          <p:nvPr/>
        </p:nvSpPr>
        <p:spPr>
          <a:xfrm flipH="1" rot="5400000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56082">
                  <a:alpha val="0"/>
                </a:srgbClr>
              </a:gs>
              <a:gs pos="100000">
                <a:srgbClr val="156082">
                  <a:alpha val="0"/>
                </a:srgbClr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7" name="Google Shape;87;p1"/>
          <p:cNvSpPr/>
          <p:nvPr/>
        </p:nvSpPr>
        <p:spPr>
          <a:xfrm flipH="1" rot="5400000">
            <a:off x="1528907" y="2818967"/>
            <a:ext cx="2501979" cy="5576080"/>
          </a:xfrm>
          <a:prstGeom prst="rect">
            <a:avLst/>
          </a:prstGeom>
          <a:gradFill>
            <a:gsLst>
              <a:gs pos="0">
                <a:srgbClr val="156082">
                  <a:alpha val="28627"/>
                </a:srgbClr>
              </a:gs>
              <a:gs pos="2000">
                <a:srgbClr val="156082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8" name="Google Shape;88;p1"/>
          <p:cNvSpPr/>
          <p:nvPr/>
        </p:nvSpPr>
        <p:spPr>
          <a:xfrm flipH="1" rot="5400000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56082">
                  <a:alpha val="10980"/>
                </a:srgbClr>
              </a:gs>
              <a:gs pos="100000">
                <a:srgbClr val="156082">
                  <a:alpha val="10980"/>
                </a:srgbClr>
              </a:gs>
            </a:gsLst>
            <a:lin ang="7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89" name="Google Shape;89;p1"/>
          <p:cNvSpPr/>
          <p:nvPr/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0">
                <a:srgbClr val="156082">
                  <a:alpha val="0"/>
                </a:srgbClr>
              </a:gs>
              <a:gs pos="39000">
                <a:srgbClr val="156082">
                  <a:alpha val="0"/>
                </a:srgbClr>
              </a:gs>
              <a:gs pos="100000">
                <a:srgbClr val="43AFE2">
                  <a:alpha val="14901"/>
                </a:srgbClr>
              </a:gs>
            </a:gsLst>
            <a:lin ang="17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0" name="Google Shape;90;p1"/>
          <p:cNvSpPr txBox="1"/>
          <p:nvPr/>
        </p:nvSpPr>
        <p:spPr>
          <a:xfrm>
            <a:off x="-302683" y="961595"/>
            <a:ext cx="3280587" cy="30307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Modelos de Diários de Bordo</a:t>
            </a:r>
            <a:endParaRPr/>
          </a:p>
          <a:p>
            <a:pPr indent="0" lvl="0" marL="0" marR="0" rtl="0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i="0" sz="4000" u="none" cap="none" strike="noStrike">
              <a:solidFill>
                <a:srgbClr val="FFFFFF"/>
              </a:solidFill>
              <a:latin typeface="Play"/>
              <a:ea typeface="Play"/>
              <a:cs typeface="Play"/>
              <a:sym typeface="Play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Simples, no ppt</a:t>
            </a:r>
            <a:endParaRPr/>
          </a:p>
        </p:txBody>
      </p:sp>
      <p:graphicFrame>
        <p:nvGraphicFramePr>
          <p:cNvPr id="91" name="Google Shape;91;p1"/>
          <p:cNvGraphicFramePr/>
          <p:nvPr/>
        </p:nvGraphicFramePr>
        <p:xfrm>
          <a:off x="3404931" y="136853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{2F031A91-BBE6-41D2-9EA2-D6D16BCDC3E5}</a:tableStyleId>
              </a:tblPr>
              <a:tblGrid>
                <a:gridCol w="1474550"/>
                <a:gridCol w="1427675"/>
                <a:gridCol w="1427675"/>
                <a:gridCol w="1427675"/>
                <a:gridCol w="1427675"/>
                <a:gridCol w="1427675"/>
              </a:tblGrid>
              <a:tr h="785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700" u="none" cap="none" strike="noStrike"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700" u="none" cap="none" strike="noStrike"/>
                        <a:t>Segunda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700" u="none" cap="none" strike="noStrike"/>
                        <a:t>Terça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700" u="none" cap="none" strike="noStrike"/>
                        <a:t>Quarta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700" u="none" cap="none" strike="noStrike"/>
                        <a:t>Quinta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700" u="none" cap="none" strike="noStrike"/>
                        <a:t>Sexta</a:t>
                      </a:r>
                      <a:endParaRPr/>
                    </a:p>
                  </a:txBody>
                  <a:tcPr marT="42250" marB="42250" marR="84500" marL="84500" anchor="ctr"/>
                </a:tc>
              </a:tr>
              <a:tr h="19113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Manhã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Reunião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Reunião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Treinamento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Livre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Trabalho remoto</a:t>
                      </a:r>
                      <a:endParaRPr/>
                    </a:p>
                  </a:txBody>
                  <a:tcPr marT="42250" marB="42250" marR="84500" marL="84500" anchor="ctr"/>
                </a:tc>
              </a:tr>
              <a:tr h="191135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Tarde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Atendimento a clientes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/>
                        <a:t>Atendimento a clientes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/>
                        <a:t>Atendimento a clientes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/>
                        <a:t>Atendimento a clientes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/>
                        <a:t>Trabalho remoto</a:t>
                      </a:r>
                      <a:endParaRPr/>
                    </a:p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2250" marB="42250" marR="84500" marL="84500" anchor="ctr"/>
                </a:tc>
              </a:tr>
            </a:tbl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5" name="Shape 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Google Shape;96;p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7" name="Google Shape;97;p2"/>
          <p:cNvSpPr/>
          <p:nvPr/>
        </p:nvSpPr>
        <p:spPr>
          <a:xfrm flipH="1" rot="5400000">
            <a:off x="-638515" y="639280"/>
            <a:ext cx="6858000" cy="5579440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0F4861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8" name="Google Shape;98;p2"/>
          <p:cNvSpPr/>
          <p:nvPr/>
        </p:nvSpPr>
        <p:spPr>
          <a:xfrm flipH="1" rot="5400000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56082">
                  <a:alpha val="0"/>
                </a:srgbClr>
              </a:gs>
              <a:gs pos="100000">
                <a:srgbClr val="156082">
                  <a:alpha val="0"/>
                </a:srgbClr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99" name="Google Shape;99;p2"/>
          <p:cNvSpPr/>
          <p:nvPr/>
        </p:nvSpPr>
        <p:spPr>
          <a:xfrm flipH="1" rot="5400000">
            <a:off x="1528907" y="2818967"/>
            <a:ext cx="2501979" cy="5576080"/>
          </a:xfrm>
          <a:prstGeom prst="rect">
            <a:avLst/>
          </a:prstGeom>
          <a:gradFill>
            <a:gsLst>
              <a:gs pos="0">
                <a:srgbClr val="156082">
                  <a:alpha val="28627"/>
                </a:srgbClr>
              </a:gs>
              <a:gs pos="2000">
                <a:srgbClr val="156082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0" name="Google Shape;100;p2"/>
          <p:cNvSpPr/>
          <p:nvPr/>
        </p:nvSpPr>
        <p:spPr>
          <a:xfrm flipH="1" rot="5400000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56082">
                  <a:alpha val="10980"/>
                </a:srgbClr>
              </a:gs>
              <a:gs pos="100000">
                <a:srgbClr val="156082">
                  <a:alpha val="10980"/>
                </a:srgbClr>
              </a:gs>
            </a:gsLst>
            <a:lin ang="7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1" name="Google Shape;101;p2"/>
          <p:cNvSpPr/>
          <p:nvPr/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0">
                <a:srgbClr val="156082">
                  <a:alpha val="0"/>
                </a:srgbClr>
              </a:gs>
              <a:gs pos="39000">
                <a:srgbClr val="156082">
                  <a:alpha val="0"/>
                </a:srgbClr>
              </a:gs>
              <a:gs pos="100000">
                <a:srgbClr val="43AFE2">
                  <a:alpha val="14901"/>
                </a:srgbClr>
              </a:gs>
            </a:gsLst>
            <a:lin ang="17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2" name="Google Shape;102;p2"/>
          <p:cNvSpPr txBox="1"/>
          <p:nvPr/>
        </p:nvSpPr>
        <p:spPr>
          <a:xfrm>
            <a:off x="-302683" y="961595"/>
            <a:ext cx="3280587" cy="30307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Modelos de Diários de Bordo</a:t>
            </a:r>
            <a:endParaRPr/>
          </a:p>
          <a:p>
            <a:pPr indent="0" lvl="0" marL="0" marR="0" rtl="0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i="0" sz="4000" u="none" cap="none" strike="noStrike">
              <a:solidFill>
                <a:srgbClr val="FFFFFF"/>
              </a:solidFill>
              <a:latin typeface="Play"/>
              <a:ea typeface="Play"/>
              <a:cs typeface="Play"/>
              <a:sym typeface="Play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Hora a hora, no ppt</a:t>
            </a:r>
            <a:endParaRPr/>
          </a:p>
        </p:txBody>
      </p:sp>
      <p:graphicFrame>
        <p:nvGraphicFramePr>
          <p:cNvPr id="103" name="Google Shape;103;p2"/>
          <p:cNvGraphicFramePr/>
          <p:nvPr/>
        </p:nvGraphicFramePr>
        <p:xfrm>
          <a:off x="3404931" y="1368537"/>
          <a:ext cx="3000000" cy="3000000"/>
        </p:xfrm>
        <a:graphic>
          <a:graphicData uri="http://schemas.openxmlformats.org/drawingml/2006/table">
            <a:tbl>
              <a:tblPr bandRow="1" firstRow="1">
                <a:noFill/>
                <a:tableStyleId>{2F031A91-BBE6-41D2-9EA2-D6D16BCDC3E5}</a:tableStyleId>
              </a:tblPr>
              <a:tblGrid>
                <a:gridCol w="1474550"/>
                <a:gridCol w="1427675"/>
                <a:gridCol w="1427675"/>
                <a:gridCol w="1427675"/>
                <a:gridCol w="1427675"/>
                <a:gridCol w="1427675"/>
              </a:tblGrid>
              <a:tr h="785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700" u="none" cap="none" strike="noStrike"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700" u="none" cap="none" strike="noStrike"/>
                        <a:t>Segunda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700" u="none" cap="none" strike="noStrike"/>
                        <a:t>Terça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700" u="none" cap="none" strike="noStrike"/>
                        <a:t>Quarta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700" u="none" cap="none" strike="noStrike"/>
                        <a:t>Quinta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700" u="none" cap="none" strike="noStrike"/>
                        <a:t>Sexta</a:t>
                      </a:r>
                      <a:endParaRPr/>
                    </a:p>
                  </a:txBody>
                  <a:tcPr marT="42250" marB="42250" marR="84500" marL="84500" anchor="ctr"/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08:00</a:t>
                      </a:r>
                      <a:endParaRPr/>
                    </a:p>
                  </a:txBody>
                  <a:tcPr marT="42250" marB="42250" marR="84500" marL="84500" anchor="ctr"/>
                </a:tc>
                <a:tc rowSpan="2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Planejamento da semana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Reunião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Reunião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Treinamentos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FBFBF"/>
                    </a:solidFill>
                  </a:tcPr>
                </a:tc>
                <a:tc rowSpan="4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Home office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chemeClr val="accent2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09:00</a:t>
                      </a:r>
                      <a:endParaRPr/>
                    </a:p>
                  </a:txBody>
                  <a:tcPr marT="42250" marB="42250" marR="84500" marL="84500" anchor="ctr"/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Reunião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Reunião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Treinamentos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FBFBF"/>
                    </a:solidFill>
                  </a:tcPr>
                </a:tc>
                <a:tc vMerge="1"/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10:00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Livre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Livre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Livre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Treinamentos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FBFBF"/>
                    </a:solidFill>
                  </a:tcPr>
                </a:tc>
                <a:tc vMerge="1"/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11:00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Livre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Livre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Livre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Treinamentos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FBFBF"/>
                    </a:solidFill>
                  </a:tcPr>
                </a:tc>
                <a:tc vMerge="1"/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12:00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Almoço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F6C5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/>
                        <a:t>Almoço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F6C5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/>
                        <a:t>Almoço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F6C5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/>
                        <a:t>Almoço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F6C5AB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/>
                        <a:t>Almoço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F6C5AB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13:00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t/>
                      </a:r>
                      <a:endParaRPr sz="1400" u="none" cap="none" strike="noStrike"/>
                    </a:p>
                  </a:txBody>
                  <a:tcPr marT="42250" marB="42250" marR="84500" marL="84500" anchor="ctr"/>
                </a:tc>
                <a:tc rowSpan="6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Home office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chemeClr val="accent2"/>
                    </a:solidFill>
                  </a:tcPr>
                </a:tc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14:00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Reunião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Fábrica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FFC000"/>
                    </a:solidFill>
                  </a:tcPr>
                </a:tc>
                <a:tc rowSpan="3"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Comitê Executivo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chemeClr val="accent5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Fábrica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FFC000"/>
                    </a:solidFill>
                  </a:tcPr>
                </a:tc>
                <a:tc vMerge="1"/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15:00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/>
                        <a:t>Reunião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Fábrica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FFC000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Fábrica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FFC000"/>
                    </a:solidFill>
                  </a:tcPr>
                </a:tc>
                <a:tc vMerge="1"/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16:00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1400"/>
                        <a:buFont typeface="Arial"/>
                        <a:buNone/>
                      </a:pPr>
                      <a:r>
                        <a:rPr lang="pt-BR" sz="1400" u="none" cap="none" strike="noStrike"/>
                        <a:t>Reunião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chemeClr val="accent4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Fábrica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FFC000"/>
                    </a:solidFill>
                  </a:tcPr>
                </a:tc>
                <a:tc vMerge="1"/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Fábrica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FFC000"/>
                    </a:solidFill>
                  </a:tcPr>
                </a:tc>
                <a:tc vMerge="1"/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17:00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pt-BR" sz="1400" u="none" cap="none" strike="noStrike"/>
                        <a:t>Livre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Livre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Livre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Livre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 vMerge="1"/>
              </a:tr>
              <a:tr h="360000">
                <a:tc>
                  <a:txBody>
                    <a:bodyPr/>
                    <a:lstStyle/>
                    <a:p>
                      <a:pPr indent="0" lvl="0" marL="0" marR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1" lang="pt-BR" sz="1700" u="none" cap="none" strike="noStrike"/>
                        <a:t>18:00</a:t>
                      </a:r>
                      <a:endParaRPr/>
                    </a:p>
                  </a:txBody>
                  <a:tcPr marT="42250" marB="42250" marR="84500" marL="84500" anchor="ctr"/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Livre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Livre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Livre</a:t>
                      </a:r>
                      <a:endParaRPr b="0" i="0" sz="14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rgbClr val="000000"/>
                        </a:buClr>
                        <a:buSzPts val="1400"/>
                        <a:buFont typeface="Arial"/>
                        <a:buNone/>
                      </a:pPr>
                      <a:r>
                        <a:rPr b="0" i="0" lang="pt-BR" sz="14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Livre</a:t>
                      </a:r>
                      <a:endParaRPr/>
                    </a:p>
                  </a:txBody>
                  <a:tcPr marT="42250" marB="42250" marR="84500" marL="84500" anchor="ctr">
                    <a:solidFill>
                      <a:srgbClr val="BEF2C7"/>
                    </a:solidFill>
                  </a:tcPr>
                </a:tc>
                <a:tc vMerge="1"/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07" name="Shape 1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Google Shape;108;p3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09" name="Google Shape;109;p3"/>
          <p:cNvSpPr/>
          <p:nvPr/>
        </p:nvSpPr>
        <p:spPr>
          <a:xfrm flipH="1" rot="5400000">
            <a:off x="-638515" y="639280"/>
            <a:ext cx="6858000" cy="5579440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0F4861"/>
              </a:gs>
            </a:gsLst>
            <a:lin ang="30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0" name="Google Shape;110;p3"/>
          <p:cNvSpPr/>
          <p:nvPr/>
        </p:nvSpPr>
        <p:spPr>
          <a:xfrm flipH="1" rot="5400000">
            <a:off x="-393206" y="395206"/>
            <a:ext cx="6346209" cy="557608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56082">
                  <a:alpha val="0"/>
                </a:srgbClr>
              </a:gs>
              <a:gs pos="100000">
                <a:srgbClr val="156082">
                  <a:alpha val="0"/>
                </a:srgbClr>
              </a:gs>
            </a:gsLst>
            <a:lin ang="1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1" name="Google Shape;111;p3"/>
          <p:cNvSpPr/>
          <p:nvPr/>
        </p:nvSpPr>
        <p:spPr>
          <a:xfrm flipH="1" rot="5400000">
            <a:off x="1528907" y="2818967"/>
            <a:ext cx="2501979" cy="5576080"/>
          </a:xfrm>
          <a:prstGeom prst="rect">
            <a:avLst/>
          </a:prstGeom>
          <a:gradFill>
            <a:gsLst>
              <a:gs pos="0">
                <a:srgbClr val="156082">
                  <a:alpha val="28627"/>
                </a:srgbClr>
              </a:gs>
              <a:gs pos="2000">
                <a:srgbClr val="156082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2" name="Google Shape;112;p3"/>
          <p:cNvSpPr/>
          <p:nvPr/>
        </p:nvSpPr>
        <p:spPr>
          <a:xfrm flipH="1" rot="5400000">
            <a:off x="-425002" y="852793"/>
            <a:ext cx="6858001" cy="5152412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56082">
                  <a:alpha val="10980"/>
                </a:srgbClr>
              </a:gs>
              <a:gs pos="100000">
                <a:srgbClr val="156082">
                  <a:alpha val="10980"/>
                </a:srgbClr>
              </a:gs>
            </a:gsLst>
            <a:lin ang="78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3" name="Google Shape;113;p3"/>
          <p:cNvSpPr/>
          <p:nvPr/>
        </p:nvSpPr>
        <p:spPr>
          <a:xfrm rot="6097846">
            <a:off x="818753" y="1128497"/>
            <a:ext cx="4318303" cy="4318303"/>
          </a:xfrm>
          <a:prstGeom prst="ellipse">
            <a:avLst/>
          </a:prstGeom>
          <a:gradFill>
            <a:gsLst>
              <a:gs pos="0">
                <a:srgbClr val="156082">
                  <a:alpha val="0"/>
                </a:srgbClr>
              </a:gs>
              <a:gs pos="39000">
                <a:srgbClr val="156082">
                  <a:alpha val="0"/>
                </a:srgbClr>
              </a:gs>
              <a:gs pos="100000">
                <a:srgbClr val="43AFE2">
                  <a:alpha val="14901"/>
                </a:srgbClr>
              </a:gs>
            </a:gsLst>
            <a:lin ang="17400000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4" name="Google Shape;114;p3"/>
          <p:cNvSpPr txBox="1"/>
          <p:nvPr/>
        </p:nvSpPr>
        <p:spPr>
          <a:xfrm>
            <a:off x="-135208" y="1179309"/>
            <a:ext cx="3280587" cy="3030724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Modelos de Diários de Bordo</a:t>
            </a:r>
            <a:endParaRPr/>
          </a:p>
          <a:p>
            <a:pPr indent="0" lvl="0" marL="0" marR="0" rtl="0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i="0" sz="4000" u="none" cap="none" strike="noStrike">
              <a:solidFill>
                <a:srgbClr val="FFFFFF"/>
              </a:solidFill>
              <a:latin typeface="Play"/>
              <a:ea typeface="Play"/>
              <a:cs typeface="Play"/>
              <a:sym typeface="Play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Hora a hora, </a:t>
            </a:r>
            <a:endParaRPr/>
          </a:p>
          <a:p>
            <a:pPr indent="0" lvl="0" marL="0" marR="0" rtl="0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no google agenda</a:t>
            </a:r>
            <a:endParaRPr/>
          </a:p>
        </p:txBody>
      </p:sp>
      <p:sp>
        <p:nvSpPr>
          <p:cNvPr id="115" name="Google Shape;115;p3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16" name="Google Shape;116;p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61065" y="883672"/>
            <a:ext cx="8415249" cy="545832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0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121;g357fd898d5b_1_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2" name="Google Shape;122;g357fd898d5b_1_1"/>
          <p:cNvSpPr/>
          <p:nvPr/>
        </p:nvSpPr>
        <p:spPr>
          <a:xfrm flipH="1" rot="5400000">
            <a:off x="-638495" y="639300"/>
            <a:ext cx="6858000" cy="5579400"/>
          </a:xfrm>
          <a:prstGeom prst="rect">
            <a:avLst/>
          </a:prstGeom>
          <a:gradFill>
            <a:gsLst>
              <a:gs pos="0">
                <a:srgbClr val="000000"/>
              </a:gs>
              <a:gs pos="8000">
                <a:srgbClr val="000000"/>
              </a:gs>
              <a:gs pos="100000">
                <a:srgbClr val="0F4861"/>
              </a:gs>
            </a:gsLst>
            <a:lin ang="3000122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3" name="Google Shape;123;g357fd898d5b_1_1"/>
          <p:cNvSpPr/>
          <p:nvPr/>
        </p:nvSpPr>
        <p:spPr>
          <a:xfrm flipH="1" rot="5400000">
            <a:off x="-393212" y="395200"/>
            <a:ext cx="6346200" cy="55761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56082">
                  <a:alpha val="0"/>
                </a:srgbClr>
              </a:gs>
              <a:gs pos="100000">
                <a:srgbClr val="156082">
                  <a:alpha val="0"/>
                </a:srgbClr>
              </a:gs>
            </a:gsLst>
            <a:lin ang="1800004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4" name="Google Shape;124;g357fd898d5b_1_1"/>
          <p:cNvSpPr/>
          <p:nvPr/>
        </p:nvSpPr>
        <p:spPr>
          <a:xfrm flipH="1" rot="5400000">
            <a:off x="1528886" y="2818946"/>
            <a:ext cx="2502000" cy="5576100"/>
          </a:xfrm>
          <a:prstGeom prst="rect">
            <a:avLst/>
          </a:prstGeom>
          <a:gradFill>
            <a:gsLst>
              <a:gs pos="0">
                <a:srgbClr val="156082">
                  <a:alpha val="28627"/>
                </a:srgbClr>
              </a:gs>
              <a:gs pos="2000">
                <a:srgbClr val="156082">
                  <a:alpha val="28627"/>
                </a:srgbClr>
              </a:gs>
              <a:gs pos="100000">
                <a:srgbClr val="000000">
                  <a:alpha val="29803"/>
                </a:srgbClr>
              </a:gs>
            </a:gsLst>
            <a:lin ang="7799903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5" name="Google Shape;125;g357fd898d5b_1_1"/>
          <p:cNvSpPr/>
          <p:nvPr/>
        </p:nvSpPr>
        <p:spPr>
          <a:xfrm flipH="1" rot="5400000">
            <a:off x="-425046" y="852749"/>
            <a:ext cx="6858000" cy="5152500"/>
          </a:xfrm>
          <a:prstGeom prst="rect">
            <a:avLst/>
          </a:prstGeom>
          <a:gradFill>
            <a:gsLst>
              <a:gs pos="0">
                <a:srgbClr val="000000">
                  <a:alpha val="0"/>
                </a:srgbClr>
              </a:gs>
              <a:gs pos="99000">
                <a:srgbClr val="156082">
                  <a:alpha val="10980"/>
                </a:srgbClr>
              </a:gs>
              <a:gs pos="100000">
                <a:srgbClr val="156082">
                  <a:alpha val="10980"/>
                </a:srgbClr>
              </a:gs>
            </a:gsLst>
            <a:lin ang="7799903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6" name="Google Shape;126;g357fd898d5b_1_1"/>
          <p:cNvSpPr/>
          <p:nvPr/>
        </p:nvSpPr>
        <p:spPr>
          <a:xfrm rot="6097846">
            <a:off x="818682" y="1128490"/>
            <a:ext cx="4318368" cy="4318368"/>
          </a:xfrm>
          <a:prstGeom prst="ellipse">
            <a:avLst/>
          </a:prstGeom>
          <a:gradFill>
            <a:gsLst>
              <a:gs pos="0">
                <a:srgbClr val="156082">
                  <a:alpha val="0"/>
                </a:srgbClr>
              </a:gs>
              <a:gs pos="39000">
                <a:srgbClr val="156082">
                  <a:alpha val="0"/>
                </a:srgbClr>
              </a:gs>
              <a:gs pos="100000">
                <a:srgbClr val="43AFE2">
                  <a:alpha val="14901"/>
                </a:srgbClr>
              </a:gs>
            </a:gsLst>
            <a:lin ang="17400156" scaled="0"/>
          </a:gra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27" name="Google Shape;127;g357fd898d5b_1_1"/>
          <p:cNvSpPr txBox="1"/>
          <p:nvPr/>
        </p:nvSpPr>
        <p:spPr>
          <a:xfrm>
            <a:off x="-135208" y="1179309"/>
            <a:ext cx="3280500" cy="303060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rmAutofit/>
          </a:bodyPr>
          <a:lstStyle/>
          <a:p>
            <a:pPr indent="0" lvl="0" marL="0" marR="0" rtl="0" algn="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b="1" i="0" lang="pt-BR" sz="4000" u="none" cap="none" strike="noStrike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Modelos de Diários de Bordo</a:t>
            </a:r>
            <a:endParaRPr/>
          </a:p>
          <a:p>
            <a:pPr indent="0" lvl="0" marL="0" marR="0" rtl="0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t/>
            </a:r>
            <a:endParaRPr b="1" i="0" sz="4000" u="none" cap="none" strike="noStrike">
              <a:solidFill>
                <a:srgbClr val="FFFFFF"/>
              </a:solidFill>
              <a:latin typeface="Play"/>
              <a:ea typeface="Play"/>
              <a:cs typeface="Play"/>
              <a:sym typeface="Play"/>
            </a:endParaRPr>
          </a:p>
          <a:p>
            <a:pPr indent="0" lvl="0" marL="0" marR="0" rtl="0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Hora a hora, </a:t>
            </a:r>
            <a:endParaRPr/>
          </a:p>
          <a:p>
            <a:pPr indent="0" lvl="0" marL="0" marR="0" rtl="0" algn="r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None/>
            </a:pPr>
            <a:r>
              <a:rPr b="1" i="0" lang="pt-BR" sz="1800" u="none" cap="none" strike="noStrike">
                <a:solidFill>
                  <a:srgbClr val="FFFFFF"/>
                </a:solidFill>
                <a:latin typeface="Play"/>
                <a:ea typeface="Play"/>
                <a:cs typeface="Play"/>
                <a:sym typeface="Play"/>
              </a:rPr>
              <a:t>no google agenda</a:t>
            </a:r>
            <a:endParaRPr/>
          </a:p>
        </p:txBody>
      </p:sp>
      <p:sp>
        <p:nvSpPr>
          <p:cNvPr id="128" name="Google Shape;128;g357fd898d5b_1_1"/>
          <p:cNvSpPr/>
          <p:nvPr/>
        </p:nvSpPr>
        <p:spPr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129" name="Google Shape;129;g357fd898d5b_1_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461065" y="883672"/>
            <a:ext cx="8415250" cy="5458324"/>
          </a:xfrm>
          <a:prstGeom prst="rect">
            <a:avLst/>
          </a:prstGeom>
          <a:noFill/>
          <a:ln>
            <a:noFill/>
          </a:ln>
        </p:spPr>
      </p:pic>
      <p:pic>
        <p:nvPicPr>
          <p:cNvPr id="130" name="Google Shape;130;g357fd898d5b_1_1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o Office">
  <a:themeElements>
    <a:clrScheme name="Office">
      <a:dk1>
        <a:srgbClr val="000000"/>
      </a:dk1>
      <a:lt1>
        <a:srgbClr val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2025-05-13T16:46:02Z</dcterms:created>
  <dc:creator>Guilherme Torres</dc:creator>
</cp:coreProperties>
</file>